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4" r:id="rId8"/>
    <p:sldId id="260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4DBC-01BA-45F8-9882-2795229ED334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EC28-DFFE-4A78-A1E5-90D4228E5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4DBC-01BA-45F8-9882-2795229ED334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EC28-DFFE-4A78-A1E5-90D4228E5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4DBC-01BA-45F8-9882-2795229ED334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EC28-DFFE-4A78-A1E5-90D4228E5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4DBC-01BA-45F8-9882-2795229ED334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EC28-DFFE-4A78-A1E5-90D4228E5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4DBC-01BA-45F8-9882-2795229ED334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EC28-DFFE-4A78-A1E5-90D4228E5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4DBC-01BA-45F8-9882-2795229ED334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EC28-DFFE-4A78-A1E5-90D4228E55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4DBC-01BA-45F8-9882-2795229ED334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EC28-DFFE-4A78-A1E5-90D4228E5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4DBC-01BA-45F8-9882-2795229ED334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EC28-DFFE-4A78-A1E5-90D4228E5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4DBC-01BA-45F8-9882-2795229ED334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EC28-DFFE-4A78-A1E5-90D4228E5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4DBC-01BA-45F8-9882-2795229ED334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F8EC28-DFFE-4A78-A1E5-90D4228E5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4DBC-01BA-45F8-9882-2795229ED334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EC28-DFFE-4A78-A1E5-90D4228E5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D2B4DBC-01BA-45F8-9882-2795229ED334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CF8EC28-DFFE-4A78-A1E5-90D4228E55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5112568" cy="27363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Благоустройство дворовой территории по ул. Центральная д.10,11,12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284984"/>
            <a:ext cx="6400800" cy="1752600"/>
          </a:xfrm>
        </p:spPr>
        <p:txBody>
          <a:bodyPr/>
          <a:lstStyle/>
          <a:p>
            <a:r>
              <a:rPr lang="ru-RU" dirty="0" smtClean="0"/>
              <a:t>д.Низино</a:t>
            </a:r>
          </a:p>
        </p:txBody>
      </p:sp>
      <p:pic>
        <p:nvPicPr>
          <p:cNvPr id="3074" name="Picture 2" descr="C:\Users\ПТО\Desktop\nizi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897162" cy="435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3551241"/>
            <a:ext cx="71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902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685187"/>
            <a:ext cx="4248472" cy="3024336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2000" dirty="0" smtClean="0"/>
              <a:t>Главной особенностью проекта можно считать современный необычный стиль выдержанный во всех деталях, даже в устройстве уличного освещения</a:t>
            </a:r>
            <a:endParaRPr lang="ru-RU" sz="2000" dirty="0"/>
          </a:p>
        </p:txBody>
      </p:sp>
      <p:pic>
        <p:nvPicPr>
          <p:cNvPr id="5122" name="Picture 2" descr="F:\2019\2. Низино\01.10\Новая папка\Новая папка (2)\08\08 08\iCloud Photos\IMG_575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8" y="722604"/>
            <a:ext cx="3142444" cy="418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ТО\Downloads\Облако Mail.ru\IMG_0183-01-0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4082284" cy="272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ТО\Downloads\Облако Mail.ru\Новая папка\IMG_20191014_110001-0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578002" cy="30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65760"/>
            <a:ext cx="2160240" cy="29912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ВСЕ ПОЗНАЕТСЯ В СРАВНЕНИИ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ПТО\Downloads\Облако Mail.ru\InShot_20191021_095204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5374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ПТО\Downloads\Облако Mail.ru\InShot_20191021_144641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19305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ПТО\Downloads\Облако Mail.ru\InShot_20191021_1445124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3183484" cy="31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66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Характеристики объекта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192" y="404664"/>
            <a:ext cx="3970784" cy="20882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dirty="0" smtClean="0"/>
              <a:t>Основные зоны: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b="0" dirty="0" smtClean="0"/>
              <a:t>Детская площадка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b="0" dirty="0" smtClean="0"/>
              <a:t>Спортивная площадка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b="0" dirty="0" smtClean="0"/>
              <a:t>Зоны отдыха взрослых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b="0" dirty="0" smtClean="0"/>
              <a:t>Пешеходные зоны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b="0" dirty="0" smtClean="0"/>
              <a:t>Внутри дворовые проезды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b="0" dirty="0" smtClean="0"/>
              <a:t>Зона парковки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628800"/>
            <a:ext cx="3602360" cy="2808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/>
              <a:t>Основные виды покрытий:</a:t>
            </a:r>
          </a:p>
          <a:p>
            <a:r>
              <a:rPr lang="ru-RU" sz="1700" dirty="0" smtClean="0"/>
              <a:t>Газоны</a:t>
            </a:r>
          </a:p>
          <a:p>
            <a:r>
              <a:rPr lang="ru-RU" sz="1700" dirty="0" smtClean="0"/>
              <a:t>Асфальтобетонное покрытие проездов</a:t>
            </a:r>
          </a:p>
          <a:p>
            <a:r>
              <a:rPr lang="ru-RU" sz="1700" dirty="0" smtClean="0"/>
              <a:t>Асфальтобетонное покрытие тротуаров</a:t>
            </a:r>
          </a:p>
          <a:p>
            <a:r>
              <a:rPr lang="ru-RU" sz="1700" dirty="0" smtClean="0"/>
              <a:t>Покрытие тротуаров из тротуарной плитки</a:t>
            </a:r>
          </a:p>
          <a:p>
            <a:r>
              <a:rPr lang="ru-RU" sz="1700" dirty="0" smtClean="0"/>
              <a:t>Антитравматическое покрытие спортивной площадки</a:t>
            </a:r>
          </a:p>
          <a:p>
            <a:endParaRPr lang="ru-RU" dirty="0"/>
          </a:p>
        </p:txBody>
      </p:sp>
      <p:pic>
        <p:nvPicPr>
          <p:cNvPr id="11266" name="Picture 2" descr="C:\Users\ПТО\Desktop\_Проектная документация  Низино ул. Центральная д.10,11,12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5013432" cy="393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9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Цель проекта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00628"/>
            <a:ext cx="8136904" cy="11762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Основной целью реализации проекта возникла из-за необходимости создать для жителей д.10,11,12 возможность для отдыха как спокойного, так и активного, повысить комфорт ежедневного пользования территорией, повысить эстетический вид территории</a:t>
            </a:r>
            <a:endParaRPr lang="ru-RU" dirty="0"/>
          </a:p>
        </p:txBody>
      </p:sp>
      <p:pic>
        <p:nvPicPr>
          <p:cNvPr id="4098" name="Picture 2" descr="C:\Users\ПТО\Downloads\Облако Mail.ru\IMG_20190930_114517-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8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 чего все начиналось?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2641139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dirty="0" smtClean="0"/>
              <a:t>Детская площадка требовала кардинального изменения</a:t>
            </a:r>
            <a:endParaRPr lang="ru-RU" sz="2000" b="0" dirty="0"/>
          </a:p>
        </p:txBody>
      </p:sp>
      <p:pic>
        <p:nvPicPr>
          <p:cNvPr id="1026" name="Picture 2" descr="C:\Users\ПТО\Downloads\Облако Mail.ru\Новая папка\InShot_20191021_09520441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09" y="1038239"/>
            <a:ext cx="3855568" cy="190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ТО\Downloads\Облако Mail.ru\Новая папка\InShot_20191021_1445124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1" y="3369702"/>
            <a:ext cx="4911492" cy="24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0091" y="544522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Отсутствовали места для парковок</a:t>
            </a:r>
            <a:endParaRPr lang="ru-RU" dirty="0"/>
          </a:p>
        </p:txBody>
      </p:sp>
      <p:pic>
        <p:nvPicPr>
          <p:cNvPr id="1028" name="Picture 4" descr="\\Katya\сетевая папка\ПТО\Объекты\2019\2. Низино\1 очередь\11. Фотофиксация\До\IMG_5547-09-03-19-12-3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1665" y="2341355"/>
            <a:ext cx="3396163" cy="254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0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3816424" cy="115212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b="0" dirty="0" smtClean="0"/>
              <a:t>Недостаточная площадь асфальтобетонного покрытия проездов</a:t>
            </a:r>
            <a:endParaRPr lang="ru-RU" sz="1800" b="0" dirty="0"/>
          </a:p>
        </p:txBody>
      </p:sp>
      <p:pic>
        <p:nvPicPr>
          <p:cNvPr id="2050" name="Picture 2" descr="\\Katya\сетевая папка\ПТО\Объекты\2019\2. Низино\1 очередь\11. Фотофиксация\До\IMG_5538-09-03-19-12-3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936704" cy="29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Katya\сетевая папка\ПТО\Объекты\2019\2. Низино\1 очередь\11. Фотофиксация\До\IMG_5567-09-03-19-12-3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6492" y="1800788"/>
            <a:ext cx="3680156" cy="276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Katya\сетевая папка\ПТО\Объекты\2019\2. Низино\1 очередь\11. Фотофиксация\До\IMG_5564-09-03-19-12-3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080719" cy="27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44522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Территория не использовалась рационально и не отвечала потребностям местных жителей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76520" y="3375459"/>
            <a:ext cx="536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Отсутствовали тротуары на внутридворовой территории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6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Особенность представленного проекта заключается в том, что необходимо было учесть все пожелания, жалобы и потребности местных жителей </a:t>
            </a:r>
            <a:endParaRPr lang="ru-RU" sz="2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2204865"/>
            <a:ext cx="752094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ru-RU" sz="2000" dirty="0"/>
          </a:p>
        </p:txBody>
      </p:sp>
      <p:pic>
        <p:nvPicPr>
          <p:cNvPr id="9218" name="Picture 2" descr="C:\Users\ПТО\Downloads\Облако Mail.ru\IMG_0243-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6012668" cy="400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3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8447" y="506636"/>
            <a:ext cx="4357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Создать тихие зоны отдыха</a:t>
            </a:r>
            <a:endParaRPr lang="ru-RU" dirty="0"/>
          </a:p>
        </p:txBody>
      </p:sp>
      <p:pic>
        <p:nvPicPr>
          <p:cNvPr id="7170" name="Picture 2" descr="C:\Users\ПТО\Downloads\Облако Mail.ru\IMG_0099-01-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0" y="482868"/>
            <a:ext cx="4779746" cy="318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ТО\Downloads\Облако Mail.ru\Новая папка\InShot_20191021_100617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26" y="3501008"/>
            <a:ext cx="5968264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ТО\Downloads\Облако Mail.ru\IMG_0222-0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79" y="1128397"/>
            <a:ext cx="3558917" cy="23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0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08720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Особое внимание было уделено тому, чтобы при увеличении площади проездов и парковок для автомобилей сохранить и преобразить зеленые зоны. Это предельно важно для эмоционального, зрительного восприятия территории и поддержанию экологии в районе. </a:t>
            </a:r>
            <a:endParaRPr lang="ru-RU" dirty="0"/>
          </a:p>
        </p:txBody>
      </p:sp>
      <p:pic>
        <p:nvPicPr>
          <p:cNvPr id="6146" name="Picture 2" descr="F:\2019\2. Низино\01.10\Новая папка\Новая папка (2)\08\08 08\iCloud Photos\IMG_578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60648"/>
            <a:ext cx="2952328" cy="393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2019\2. Низино\01.10\Новая папка\Новая папка (2)\09\06 09\iCloud Photos\IMG_733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38644"/>
            <a:ext cx="2365831" cy="31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ТО\Downloads\Облако Mail.ru\IMG_0240-0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22" y="3899678"/>
            <a:ext cx="3906771" cy="275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69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476673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Учесть потребность молодых людей в активном отдыхе и занятиях спортом </a:t>
            </a:r>
            <a:endParaRPr lang="ru-RU" sz="2800" dirty="0"/>
          </a:p>
        </p:txBody>
      </p:sp>
      <p:pic>
        <p:nvPicPr>
          <p:cNvPr id="8194" name="Picture 2" descr="C:\Users\ПТО\Downloads\Облако Mail.ru\IMG_0199-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3448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58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84</TotalTime>
  <Words>210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Благоустройство дворовой территории по ул. Центральная д.10,11,12</vt:lpstr>
      <vt:lpstr>Характеристики объекта</vt:lpstr>
      <vt:lpstr>Цель проекта</vt:lpstr>
      <vt:lpstr>С чего все начиналось?</vt:lpstr>
      <vt:lpstr>Презентация PowerPoint</vt:lpstr>
      <vt:lpstr>Особенности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ВСЕ ПОЗНАЕТСЯ В СРАВНЕНИИ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дворовой территории по ул. Центральная д.10,11,12</dc:title>
  <dc:creator>ПТО</dc:creator>
  <cp:lastModifiedBy>ПТО</cp:lastModifiedBy>
  <cp:revision>18</cp:revision>
  <dcterms:created xsi:type="dcterms:W3CDTF">2019-10-21T16:57:10Z</dcterms:created>
  <dcterms:modified xsi:type="dcterms:W3CDTF">2019-10-21T18:29:24Z</dcterms:modified>
</cp:coreProperties>
</file>